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1"/>
  </p:notesMasterIdLst>
  <p:sldIdLst>
    <p:sldId id="257" r:id="rId4"/>
    <p:sldId id="259" r:id="rId5"/>
    <p:sldId id="289" r:id="rId6"/>
    <p:sldId id="258" r:id="rId7"/>
    <p:sldId id="262" r:id="rId8"/>
    <p:sldId id="265" r:id="rId9"/>
    <p:sldId id="266" r:id="rId10"/>
    <p:sldId id="264" r:id="rId11"/>
    <p:sldId id="263" r:id="rId12"/>
    <p:sldId id="260" r:id="rId13"/>
    <p:sldId id="261" r:id="rId14"/>
    <p:sldId id="256" r:id="rId15"/>
    <p:sldId id="290" r:id="rId16"/>
    <p:sldId id="291" r:id="rId17"/>
    <p:sldId id="292" r:id="rId18"/>
    <p:sldId id="293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C23F-DE88-40B7-94FE-AD44C8B89B48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36BC5-F909-434D-9B26-B293B9B5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06DDF-AE00-4CD8-8D6D-94D9CAB53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3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95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82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31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1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8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9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04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88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4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91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7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8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8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7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3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0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69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1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4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8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5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80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3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0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2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5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7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B0FB6-360A-4C7F-B7DB-3C65213F230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C3857-D74E-4F21-912F-E656F0A32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9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6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9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300625" y="304800"/>
            <a:ext cx="11599101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099148" y="2148214"/>
            <a:ext cx="5562600" cy="14331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59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Hoạt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trải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nghiệm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</a:p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Trường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71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4" t="83898" r="10480" b="8512"/>
          <a:stretch/>
        </p:blipFill>
        <p:spPr>
          <a:xfrm>
            <a:off x="648586" y="362325"/>
            <a:ext cx="11094264" cy="1617785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38FF47-1047-41A1-83C8-AAA171964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6368"/>
              </p:ext>
            </p:extLst>
          </p:nvPr>
        </p:nvGraphicFramePr>
        <p:xfrm>
          <a:off x="2131718" y="2158409"/>
          <a:ext cx="8128000" cy="25300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1213021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92201717"/>
                    </a:ext>
                  </a:extLst>
                </a:gridCol>
              </a:tblGrid>
              <a:tr h="4216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044081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Trèo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849016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vi-V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ợt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044811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552486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035243"/>
                  </a:ext>
                </a:extLst>
              </a:tr>
              <a:tr h="421673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 thang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10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5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513" r="20022" b="67385"/>
          <a:stretch/>
        </p:blipFill>
        <p:spPr>
          <a:xfrm>
            <a:off x="899819" y="225082"/>
            <a:ext cx="10670088" cy="58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33180" r="12793" b="54051"/>
          <a:stretch/>
        </p:blipFill>
        <p:spPr>
          <a:xfrm>
            <a:off x="281352" y="1567543"/>
            <a:ext cx="11863394" cy="26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70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CEB9-052B-4DF1-996D-027E5AD7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9BD6D-6763-47E8-B3B8-4A1E2F2A8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53097-8C46-4F0A-A635-E7E65301C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264" y="446970"/>
            <a:ext cx="7344263" cy="539772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2F8D9E5-CC3C-4C06-AF23-E17221833966}"/>
              </a:ext>
            </a:extLst>
          </p:cNvPr>
          <p:cNvSpPr/>
          <p:nvPr/>
        </p:nvSpPr>
        <p:spPr>
          <a:xfrm>
            <a:off x="350874" y="839972"/>
            <a:ext cx="2402959" cy="152045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A809F2A9-8266-4CE1-884C-929B3ED1B649}"/>
              </a:ext>
            </a:extLst>
          </p:cNvPr>
          <p:cNvSpPr/>
          <p:nvPr/>
        </p:nvSpPr>
        <p:spPr>
          <a:xfrm>
            <a:off x="9301184" y="2512828"/>
            <a:ext cx="2402959" cy="1520456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2E5BFAA-68BD-49B6-AC29-E928DC259221}"/>
              </a:ext>
            </a:extLst>
          </p:cNvPr>
          <p:cNvSpPr/>
          <p:nvPr/>
        </p:nvSpPr>
        <p:spPr>
          <a:xfrm>
            <a:off x="604991" y="4324236"/>
            <a:ext cx="2402959" cy="1520456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ýlội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75BE-CB56-42FE-99D8-A94B6CFC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8FCA-ABBE-4438-B09D-8F3CA6541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CF1D2-41B1-40DF-A6E2-0E8EBEEF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04" y="474562"/>
            <a:ext cx="7734300" cy="405280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5741CA1-7D14-40A8-B221-B2FAF4F6817C}"/>
              </a:ext>
            </a:extLst>
          </p:cNvPr>
          <p:cNvSpPr/>
          <p:nvPr/>
        </p:nvSpPr>
        <p:spPr>
          <a:xfrm>
            <a:off x="2509284" y="4527363"/>
            <a:ext cx="3115339" cy="18560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7FA9352-64F7-4EF1-988A-753E998481C9}"/>
              </a:ext>
            </a:extLst>
          </p:cNvPr>
          <p:cNvSpPr/>
          <p:nvPr/>
        </p:nvSpPr>
        <p:spPr>
          <a:xfrm>
            <a:off x="6567377" y="4527363"/>
            <a:ext cx="3115339" cy="164960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EEEE7-EC06-4E8E-AEC5-370C496B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935B9-8831-41E7-97C4-2F60B9F07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334BB-B80E-4322-84E7-09449E4F6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58" y="365125"/>
            <a:ext cx="7868093" cy="532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92"/>
            <a:ext cx="12192000" cy="59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3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1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31"/>
            <a:ext cx="12192000" cy="298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2" y="191581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8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9" y="2198367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0825" y="1039661"/>
            <a:ext cx="5964700" cy="1844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8: An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Toàn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Vui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0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1: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Xác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định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hành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động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toàn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không an </a:t>
            </a:r>
            <a:r>
              <a:rPr lang="vi-VN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toàn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khi vui chơi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20822" r="47597" b="59269"/>
          <a:stretch/>
        </p:blipFill>
        <p:spPr>
          <a:xfrm>
            <a:off x="2367419" y="1105946"/>
            <a:ext cx="6976997" cy="5551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CA2F4-0EB8-4DFB-A8CB-3F4B23EFA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1" y="148855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8" t="21187" r="11034" b="59635"/>
          <a:stretch/>
        </p:blipFill>
        <p:spPr>
          <a:xfrm>
            <a:off x="2354894" y="986683"/>
            <a:ext cx="7177412" cy="5709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9504D-4C8A-4A66-9295-FE8BDD916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4" y="1754372"/>
            <a:ext cx="1423987" cy="1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41644" r="46824" b="38265"/>
          <a:stretch/>
        </p:blipFill>
        <p:spPr>
          <a:xfrm>
            <a:off x="2693097" y="1438704"/>
            <a:ext cx="6801632" cy="5344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EC18A-8280-4E2A-A584-DC95012FE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14" y="173310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3" t="42557" r="9747" b="38265"/>
          <a:stretch/>
        </p:blipFill>
        <p:spPr>
          <a:xfrm>
            <a:off x="2580362" y="1352811"/>
            <a:ext cx="6538587" cy="5085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0034A-32B5-46AD-A053-82D2C22FD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5" y="1488558"/>
            <a:ext cx="1423987" cy="1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t="63197" r="46567" b="17625"/>
          <a:stretch/>
        </p:blipFill>
        <p:spPr>
          <a:xfrm>
            <a:off x="2512246" y="1215024"/>
            <a:ext cx="6919853" cy="530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4606" y="463463"/>
            <a:ext cx="10985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1: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Xác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định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không an </a:t>
            </a:r>
            <a:r>
              <a:rPr lang="vi-VN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toàn</a:t>
            </a:r>
            <a:r>
              <a:rPr lang="vi-V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khi vui chơi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1" t="63379" r="9489" b="17443"/>
          <a:stretch/>
        </p:blipFill>
        <p:spPr>
          <a:xfrm>
            <a:off x="2605413" y="1196935"/>
            <a:ext cx="6864263" cy="5338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67C96-8BB3-4909-86A7-65222B7FB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47" y="1711842"/>
            <a:ext cx="1423987" cy="1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244</Words>
  <Application>Microsoft Office PowerPoint</Application>
  <PresentationFormat>Widescreen</PresentationFormat>
  <Paragraphs>38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</cp:lastModifiedBy>
  <cp:revision>5</cp:revision>
  <dcterms:created xsi:type="dcterms:W3CDTF">2020-08-29T14:55:27Z</dcterms:created>
  <dcterms:modified xsi:type="dcterms:W3CDTF">2020-09-05T14:12:29Z</dcterms:modified>
</cp:coreProperties>
</file>